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9" r:id="rId3"/>
    <p:sldId id="404" r:id="rId4"/>
    <p:sldId id="374" r:id="rId5"/>
    <p:sldId id="405" r:id="rId6"/>
    <p:sldId id="406" r:id="rId7"/>
    <p:sldId id="407" r:id="rId8"/>
    <p:sldId id="408" r:id="rId9"/>
    <p:sldId id="392" r:id="rId10"/>
    <p:sldId id="409" r:id="rId11"/>
    <p:sldId id="410" r:id="rId12"/>
    <p:sldId id="411" r:id="rId13"/>
    <p:sldId id="412" r:id="rId14"/>
    <p:sldId id="413" r:id="rId15"/>
    <p:sldId id="414" r:id="rId16"/>
    <p:sldId id="415" r:id="rId17"/>
    <p:sldId id="416" r:id="rId18"/>
    <p:sldId id="398" r:id="rId19"/>
    <p:sldId id="417" r:id="rId20"/>
    <p:sldId id="418" r:id="rId21"/>
    <p:sldId id="419" r:id="rId22"/>
    <p:sldId id="399" r:id="rId23"/>
    <p:sldId id="273" r:id="rId2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48"/>
    <p:restoredTop sz="94650"/>
  </p:normalViewPr>
  <p:slideViewPr>
    <p:cSldViewPr snapToGrid="0" snapToObjects="1">
      <p:cViewPr varScale="1">
        <p:scale>
          <a:sx n="91" d="100"/>
          <a:sy n="91" d="100"/>
        </p:scale>
        <p:origin x="20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E6723-DD58-0F4A-9FE0-EEDE4F34B7D1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1895C-C431-F440-8998-4A7CC888F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6183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032C6-AC90-A145-96CA-59100CF16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7ACC4C-4476-5545-B95B-7D33B1880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10DAAB-99C6-4244-ADD5-DA7D0CDB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6BE3B4-0958-FD40-96B4-3D132FA47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52A06-961A-5748-A326-9945C88B3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245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F3F7A-78CC-7D40-9477-BFE66571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9A2460-27ED-0244-82B7-D18BF4C9D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1E4A98-B422-D447-B1EE-89BA363E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26F5EB-63B7-804E-A14C-85D41D07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FB92F-FEE4-E24C-A485-5774F00D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692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E4E457-4F72-B541-8D2D-E7C802C98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75B630-EC8E-F847-96DC-9070839DF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67E49-0690-4F46-AB89-90C68450D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FA0AD0-FFCB-A04C-AB8E-233EDB85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6DE6F-3950-FE41-928C-31D2338C0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490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2F153-951B-DE47-A9CD-F6DE2367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8D8EF8-96E8-204C-84B7-4DD38B42F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806267-30BA-854D-84E7-DDC7AD6BC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82C9CC-08E8-234A-B8DE-5535E272D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F25DA7-FC70-6644-803C-E729321F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6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EBFB0-AC96-D44E-B31F-30EBB6CF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A8BA22-0DED-A44A-B9C7-CDC83C792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29012-03C0-5F41-B572-8191201D0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50D2B-8AD0-4344-8B4E-8662683F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292FC8-687F-2849-9983-8EC67045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736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A944F-32BF-0D4D-9437-7BCE072F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7DF6E-127E-C945-9FA6-D9C67E731A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0247B6-1798-3A4D-A6AB-67F201AB0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42AA23-EB49-5740-9DD7-D8F9AE2E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8B6566-3428-3F44-A9F4-478005E9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AB2AEB-92DA-6949-AE6F-0CB59D5C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531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441FA-A765-6A47-A28C-8A00E87E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4598E8-18D7-5B43-9489-3D9C409EA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323061-04A0-CA4F-90C0-E51412C0C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C5D27F-E548-4A4F-BB2C-39351812A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3A69FD-45CA-7345-A1CE-1ECA894AD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48C4F9-D214-1044-88C7-B474B3A63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0CA169-2251-8746-BAC2-A2286A910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CDA17F-D572-D347-B442-8D284DEC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4006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3D3A6-7F2E-B44C-9FA0-F490FC05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D6B165-A07C-6E48-82AB-692563E0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9ED5CB-114C-C146-8902-CB014AD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B878DB-E93B-3446-AFED-97D2AE692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4004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37443B-FA37-A84C-9CCC-12DF653EC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F0996F-3A04-6C4A-8836-C9412B570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85B268-D87C-4144-9147-B6ACDEC2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133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AD353-95CD-B241-A173-3E37CC25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710D05-F20C-FD4B-B85F-289220BA8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B75C23-8118-BA48-A0C6-4994431D5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80F080-27EF-AF4F-B3CC-85E0EF10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C7596C-BCA2-5E40-9ACA-CAA3637B8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A91EF-ED8F-344F-A081-1D320A4B2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745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05500-00CD-8149-9D36-3CDA0479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29AB21-F08E-B041-A1AB-7AFC6BFB90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8E48B-8255-DB4A-86E5-86A8A4353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E209B3-5B69-8049-ABC4-F4445C3B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4D6CD2-9E0B-354D-A088-2B97B382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1E4391-7610-DB4C-8690-66EE09F8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89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862B93-3A94-6D4A-BB87-E2AF4E2E8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7ED5D2-6DF7-8845-B0AF-CDBEA5BC5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C96A3-AD92-604B-935D-C6E66C7E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C2325-EA9A-6C4A-AFAB-C3D928C1EEE8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D6C83-1B15-3D4D-A9D0-FD50CD61B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A8A3DA-58EA-7348-9189-21A35224F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47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E0F65-454C-F548-B8DC-E3FF22F3B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1493246"/>
          </a:xfrm>
        </p:spPr>
        <p:txBody>
          <a:bodyPr>
            <a:normAutofit fontScale="90000"/>
          </a:bodyPr>
          <a:lstStyle/>
          <a:p>
            <a:r>
              <a:rPr lang="en" altLang="ko-Kore-KR" dirty="0"/>
              <a:t>Chapter 6: </a:t>
            </a:r>
            <a:r>
              <a:rPr lang="ko-KR" altLang="en-US" dirty="0"/>
              <a:t>트랜잭션과 무결성 * </a:t>
            </a:r>
            <a:r>
              <a:rPr lang="ko-KR" altLang="en-US" dirty="0" err="1"/>
              <a:t>무정지성</a:t>
            </a:r>
            <a:endParaRPr kumimoji="1"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276216-644F-E34E-8C56-C6BD1A50D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4555"/>
            <a:ext cx="9144000" cy="1655762"/>
          </a:xfrm>
        </p:spPr>
        <p:txBody>
          <a:bodyPr/>
          <a:lstStyle/>
          <a:p>
            <a:r>
              <a:rPr kumimoji="1" lang="ko-KR" altLang="en-US" dirty="0"/>
              <a:t>발표자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JiYong</a:t>
            </a:r>
            <a:r>
              <a:rPr kumimoji="1" lang="en-US" altLang="ko-KR" dirty="0"/>
              <a:t> Kim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230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38A241-DFAE-AC47-B468-F1A355E3ECB4}"/>
              </a:ext>
            </a:extLst>
          </p:cNvPr>
          <p:cNvSpPr txBox="1"/>
          <p:nvPr/>
        </p:nvSpPr>
        <p:spPr>
          <a:xfrm>
            <a:off x="396240" y="670560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Redo log</a:t>
            </a:r>
          </a:p>
        </p:txBody>
      </p:sp>
      <p:pic>
        <p:nvPicPr>
          <p:cNvPr id="4" name="그림 3" descr="텍스트, 키보드이(가) 표시된 사진&#10;&#10;자동 생성된 설명">
            <a:extLst>
              <a:ext uri="{FF2B5EF4-FFF2-40B4-BE49-F238E27FC236}">
                <a16:creationId xmlns:a16="http://schemas.microsoft.com/office/drawing/2014/main" id="{66642DEF-4835-E841-A415-88AEF7F64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804" y="2079644"/>
            <a:ext cx="12601607" cy="269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94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38A241-DFAE-AC47-B468-F1A355E3ECB4}"/>
              </a:ext>
            </a:extLst>
          </p:cNvPr>
          <p:cNvSpPr txBox="1"/>
          <p:nvPr/>
        </p:nvSpPr>
        <p:spPr>
          <a:xfrm>
            <a:off x="396240" y="670560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Redo log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36E91E-B317-A243-9CF8-E70F41D81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536648"/>
            <a:ext cx="11795760" cy="56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42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B49E29-04B0-BB42-BEF3-8773762E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05" y="435610"/>
            <a:ext cx="9063990" cy="64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1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1C0045D-DD7B-4F48-98D9-A3C40E9A9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53" y="1465580"/>
            <a:ext cx="11598347" cy="392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97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60DCD3-4EB0-7341-A2F4-5358DB9CE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455" y="287728"/>
            <a:ext cx="7197090" cy="628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8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E80FC9-FDC9-B04D-9E3E-FF899BD4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35" y="1473909"/>
            <a:ext cx="9168130" cy="39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08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0D2934-5423-9148-9D4A-382625220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85" y="376093"/>
            <a:ext cx="9917430" cy="610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11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77E1DD-6DC9-2648-9197-7D981ADA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56" y="0"/>
            <a:ext cx="6534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34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77F3AD-3617-B94A-906F-0965E1E0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1884161"/>
            <a:ext cx="12259047" cy="30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7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4D7722-CBA3-1042-B80F-ADBF04F46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330200"/>
            <a:ext cx="89281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9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5201D42-7204-D144-9DF1-177CB37D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219200"/>
            <a:ext cx="9525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63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968D36-0936-C14D-8BAE-ACD7C2FFA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603250"/>
            <a:ext cx="82169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46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8550A2-31C4-2446-A54B-9B346D54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755650"/>
            <a:ext cx="79629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75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F0CF85B-3B19-E441-B8B1-7D9935B8E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357613"/>
            <a:ext cx="9620250" cy="41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6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8ECAE-61BB-0B45-9E1D-4BF84608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ko-KR" altLang="en-US" dirty="0"/>
              <a:t>이상으로 발표 마치겠습니다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036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FAC9BB6-FD59-1B4A-8096-3DA226F76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78" y="1148080"/>
            <a:ext cx="10749044" cy="394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0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38A241-DFAE-AC47-B468-F1A355E3ECB4}"/>
              </a:ext>
            </a:extLst>
          </p:cNvPr>
          <p:cNvSpPr txBox="1"/>
          <p:nvPr/>
        </p:nvSpPr>
        <p:spPr>
          <a:xfrm>
            <a:off x="396240" y="670560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트랜잭션의</a:t>
            </a:r>
            <a:r>
              <a:rPr kumimoji="1" lang="ko-KR" altLang="en-US" dirty="0"/>
              <a:t> 특징 </a:t>
            </a:r>
            <a:r>
              <a:rPr kumimoji="1" lang="en-US" altLang="ko-KR" dirty="0"/>
              <a:t>ACID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8F9BA-E2FF-6441-AF62-85979C6AD163}"/>
              </a:ext>
            </a:extLst>
          </p:cNvPr>
          <p:cNvSpPr txBox="1"/>
          <p:nvPr/>
        </p:nvSpPr>
        <p:spPr>
          <a:xfrm>
            <a:off x="3688080" y="1524000"/>
            <a:ext cx="71932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 err="1"/>
              <a:t>원자성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(Atomicity)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/>
          </a:p>
          <a:p>
            <a:endParaRPr kumimoji="1"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2800" dirty="0"/>
              <a:t>일관성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(Consistency)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독립성</a:t>
            </a:r>
            <a:r>
              <a:rPr kumimoji="1" lang="en-US" altLang="ko-KR" sz="2800" dirty="0"/>
              <a:t>(Isolation)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지속성</a:t>
            </a:r>
            <a:r>
              <a:rPr kumimoji="1" lang="en-US" altLang="ko-KR" sz="2800" dirty="0"/>
              <a:t>(Durability)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445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38A241-DFAE-AC47-B468-F1A355E3ECB4}"/>
              </a:ext>
            </a:extLst>
          </p:cNvPr>
          <p:cNvSpPr txBox="1"/>
          <p:nvPr/>
        </p:nvSpPr>
        <p:spPr>
          <a:xfrm>
            <a:off x="396240" y="670560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트랜잭션의기능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8F9BA-E2FF-6441-AF62-85979C6AD163}"/>
              </a:ext>
            </a:extLst>
          </p:cNvPr>
          <p:cNvSpPr txBox="1"/>
          <p:nvPr/>
        </p:nvSpPr>
        <p:spPr>
          <a:xfrm>
            <a:off x="3688080" y="2499360"/>
            <a:ext cx="7193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ore-KR" sz="2800" dirty="0"/>
              <a:t>Commit</a:t>
            </a:r>
            <a:r>
              <a:rPr kumimoji="1" lang="ko-KR" altLang="en-US" sz="2800" dirty="0"/>
              <a:t> </a:t>
            </a:r>
            <a:r>
              <a:rPr kumimoji="1" lang="en-US" altLang="ko-Kore-KR" sz="2800" dirty="0"/>
              <a:t>&amp;</a:t>
            </a:r>
            <a:r>
              <a:rPr kumimoji="1" lang="ko-KR" altLang="en-US" sz="2800" dirty="0"/>
              <a:t> </a:t>
            </a:r>
            <a:r>
              <a:rPr kumimoji="1" lang="en-US" altLang="ko-Kore-KR" sz="2800" dirty="0" err="1"/>
              <a:t>Loll</a:t>
            </a:r>
            <a:r>
              <a:rPr kumimoji="1" lang="en-US" altLang="ko-KR" sz="2800" dirty="0" err="1"/>
              <a:t>back</a:t>
            </a:r>
            <a:endParaRPr kumimoji="1" lang="en-US" altLang="ko-KR" sz="2800" dirty="0"/>
          </a:p>
          <a:p>
            <a:endParaRPr kumimoji="1"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dirty="0" err="1"/>
              <a:t>무정지성</a:t>
            </a:r>
            <a:r>
              <a:rPr kumimoji="1" lang="ko-KR" altLang="en-US" sz="2800" dirty="0"/>
              <a:t> 향상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36724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38A241-DFAE-AC47-B468-F1A355E3ECB4}"/>
              </a:ext>
            </a:extLst>
          </p:cNvPr>
          <p:cNvSpPr txBox="1"/>
          <p:nvPr/>
        </p:nvSpPr>
        <p:spPr>
          <a:xfrm>
            <a:off x="396240" y="670560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Commit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&amp;</a:t>
            </a:r>
            <a:r>
              <a:rPr kumimoji="1" lang="ko-KR" altLang="en-US" dirty="0"/>
              <a:t> </a:t>
            </a:r>
            <a:r>
              <a:rPr kumimoji="1" lang="en-US" altLang="ko-Kore-KR" dirty="0" err="1"/>
              <a:t>Loll</a:t>
            </a:r>
            <a:r>
              <a:rPr kumimoji="1" lang="en-US" altLang="ko-KR" dirty="0" err="1"/>
              <a:t>back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B834A4-B211-AF47-BE3A-B1CFAC67A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1" y="1643618"/>
            <a:ext cx="12111637" cy="417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56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38A241-DFAE-AC47-B468-F1A355E3ECB4}"/>
              </a:ext>
            </a:extLst>
          </p:cNvPr>
          <p:cNvSpPr txBox="1"/>
          <p:nvPr/>
        </p:nvSpPr>
        <p:spPr>
          <a:xfrm>
            <a:off x="396240" y="670560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Commi</a:t>
            </a:r>
            <a:r>
              <a:rPr kumimoji="1" lang="en-US" altLang="ko-KR" dirty="0"/>
              <a:t>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EC654D-0C2D-8C4B-BE05-490E6BE8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39" y="1929130"/>
            <a:ext cx="11576701" cy="33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2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38A241-DFAE-AC47-B468-F1A355E3ECB4}"/>
              </a:ext>
            </a:extLst>
          </p:cNvPr>
          <p:cNvSpPr txBox="1"/>
          <p:nvPr/>
        </p:nvSpPr>
        <p:spPr>
          <a:xfrm>
            <a:off x="396240" y="670560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RollBack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42CEF9-8590-2944-B97A-6EB674F2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2088118"/>
            <a:ext cx="11549716" cy="339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11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8612E98-1EBD-4F4F-8856-4076AE353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070" y="2116016"/>
            <a:ext cx="12478139" cy="26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12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5788</TotalTime>
  <Words>53</Words>
  <Application>Microsoft Macintosh PowerPoint</Application>
  <PresentationFormat>와이드스크린</PresentationFormat>
  <Paragraphs>23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테마</vt:lpstr>
      <vt:lpstr>Chapter 6: 트랜잭션과 무결성 * 무정지성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이상으로 발표 마치겠습니다.  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6장 입출력과 네트워킹</dc:title>
  <dc:creator>김지용</dc:creator>
  <cp:lastModifiedBy>김지용</cp:lastModifiedBy>
  <cp:revision>125</cp:revision>
  <dcterms:created xsi:type="dcterms:W3CDTF">2022-01-12T08:58:24Z</dcterms:created>
  <dcterms:modified xsi:type="dcterms:W3CDTF">2022-06-16T08:11:04Z</dcterms:modified>
</cp:coreProperties>
</file>